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15" r:id="rId2"/>
  </p:sldMasterIdLst>
  <p:notesMasterIdLst>
    <p:notesMasterId r:id="rId12"/>
  </p:notesMasterIdLst>
  <p:handoutMasterIdLst>
    <p:handoutMasterId r:id="rId13"/>
  </p:handoutMasterIdLst>
  <p:sldIdLst>
    <p:sldId id="355" r:id="rId3"/>
    <p:sldId id="366" r:id="rId4"/>
    <p:sldId id="358" r:id="rId5"/>
    <p:sldId id="357" r:id="rId6"/>
    <p:sldId id="360" r:id="rId7"/>
    <p:sldId id="362" r:id="rId8"/>
    <p:sldId id="364" r:id="rId9"/>
    <p:sldId id="365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5" autoAdjust="0"/>
    <p:restoredTop sz="84341" autoAdjust="0"/>
  </p:normalViewPr>
  <p:slideViewPr>
    <p:cSldViewPr snapToGrid="0" snapToObjects="1">
      <p:cViewPr>
        <p:scale>
          <a:sx n="135" d="100"/>
          <a:sy n="135" d="100"/>
        </p:scale>
        <p:origin x="124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2C93-6188-0B42-B3E7-7521AD82B460}" type="datetimeFigureOut">
              <a:rPr lang="en-US" smtClean="0"/>
              <a:t>9/15/18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50615-6ABB-1D47-A5A4-43845BCF3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9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C072F-F95B-564E-99C1-47988DE9C322}" type="datetimeFigureOut">
              <a:rPr lang="en-US" smtClean="0"/>
              <a:t>9/15/18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D434F-9797-4749-987F-EC791807E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open and close </a:t>
            </a:r>
            <a:r>
              <a:rPr lang="en-US" baseline="0" dirty="0" smtClean="0"/>
              <a:t>your presentation. DO NOT put anything on this slide other than the origin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434F-9797-4749-987F-EC791807EB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uses the </a:t>
            </a:r>
            <a:r>
              <a:rPr lang="en-US" b="1" dirty="0" smtClean="0"/>
              <a:t>Picture, full frame </a:t>
            </a:r>
            <a:r>
              <a:rPr lang="en-US" dirty="0" smtClean="0"/>
              <a:t>layout</a:t>
            </a:r>
            <a:r>
              <a:rPr lang="en-US" baseline="0" dirty="0" smtClean="0"/>
              <a:t>, with logo, line, and text box dropped on top of the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434F-9797-4749-987F-EC791807E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uses the </a:t>
            </a:r>
            <a:r>
              <a:rPr lang="en-US" b="1" dirty="0" smtClean="0"/>
              <a:t>Picture, full frame </a:t>
            </a:r>
            <a:r>
              <a:rPr lang="en-US" dirty="0" smtClean="0"/>
              <a:t>layout</a:t>
            </a:r>
            <a:r>
              <a:rPr lang="en-US" baseline="0" dirty="0" smtClean="0"/>
              <a:t>, with text boxes and divider line dropped on top of the image in the same position as the </a:t>
            </a:r>
            <a:r>
              <a:rPr lang="en-US" b="1" baseline="0" dirty="0" smtClean="0"/>
              <a:t>Title + subtitle, no logo</a:t>
            </a:r>
            <a:r>
              <a:rPr lang="en-US" baseline="0" dirty="0" smtClean="0"/>
              <a:t> layout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434F-9797-4749-987F-EC791807E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uses the </a:t>
            </a:r>
            <a:r>
              <a:rPr lang="en-US" b="1" dirty="0" smtClean="0"/>
              <a:t>Title + picture, bottom </a:t>
            </a:r>
            <a:r>
              <a:rPr lang="en-US" dirty="0" smtClean="0"/>
              <a:t>layout</a:t>
            </a:r>
            <a:r>
              <a:rPr lang="en-US" baseline="0" dirty="0" smtClean="0"/>
              <a:t>, with logo and divider line dropped on top of the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434F-9797-4749-987F-EC791807EB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D434F-9797-4749-987F-EC791807EB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8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er and 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0" y="2204246"/>
            <a:ext cx="3660648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3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,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36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, title +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6908"/>
            <a:ext cx="8229600" cy="5238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93369"/>
            <a:ext cx="8229600" cy="3644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964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, no titl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234017" cy="4187952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80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, no title, vert ctrd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234017" cy="4279392"/>
          </a:xfrm>
        </p:spPr>
        <p:txBody>
          <a:bodyPr anchor="ctr" anchorCtr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itl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55016"/>
            <a:ext cx="9144000" cy="4288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5238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4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itle + captio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09334"/>
            <a:ext cx="9144000" cy="38341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852133"/>
            <a:ext cx="9144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7200" y="852134"/>
            <a:ext cx="8229600" cy="457198"/>
          </a:xfrm>
        </p:spPr>
        <p:txBody>
          <a:bodyPr anchor="ctr">
            <a:normAutofit/>
          </a:bodyPr>
          <a:lstStyle>
            <a:lvl1pP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82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go,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2840884"/>
            <a:ext cx="7315200" cy="1279219"/>
          </a:xfr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2571750"/>
            <a:ext cx="731520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10722"/>
            <a:ext cx="3657600" cy="435864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65386"/>
            <a:ext cx="7315200" cy="76465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1503344"/>
            <a:ext cx="7315200" cy="942454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14400" y="2571750"/>
            <a:ext cx="7315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7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,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925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2262" y="4479651"/>
            <a:ext cx="8061983" cy="584775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,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908"/>
            <a:ext cx="8229600" cy="5238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369"/>
            <a:ext cx="8229600" cy="3644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724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234017" cy="4187952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527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, no title, ver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234017" cy="4279392"/>
          </a:xfrm>
        </p:spPr>
        <p:txBody>
          <a:bodyPr anchor="ctr" anchorCtr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67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855016"/>
            <a:ext cx="9144000" cy="4288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5238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8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itl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852133"/>
            <a:ext cx="9144000" cy="402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523875"/>
          </a:xfr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0" y="852133"/>
            <a:ext cx="9144000" cy="402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1309332"/>
            <a:ext cx="9144000" cy="3834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852133"/>
            <a:ext cx="9144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852134"/>
            <a:ext cx="8229600" cy="457198"/>
          </a:xfrm>
        </p:spPr>
        <p:txBody>
          <a:bodyPr anchor="ctr">
            <a:normAutofit/>
          </a:bodyPr>
          <a:lstStyle>
            <a:lvl1pP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0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80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9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5" r:id="rId2"/>
    <p:sldLayoutId id="2147483701" r:id="rId3"/>
    <p:sldLayoutId id="2147483728" r:id="rId4"/>
    <p:sldLayoutId id="2147483706" r:id="rId5"/>
    <p:sldLayoutId id="2147483709" r:id="rId6"/>
    <p:sldLayoutId id="2147483722" r:id="rId7"/>
    <p:sldLayoutId id="2147483711" r:id="rId8"/>
    <p:sldLayoutId id="2147483712" r:id="rId9"/>
    <p:sldLayoutId id="2147483714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800"/>
        </a:spcBef>
        <a:spcAft>
          <a:spcPts val="1800"/>
        </a:spcAft>
        <a:buFontTx/>
        <a:buNone/>
        <a:defRPr sz="2800" b="0" i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182880" indent="-182880" algn="l" defTabSz="4572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SzPct val="85000"/>
        <a:buFont typeface="Wingdings" charset="2"/>
        <a:buChar char="§"/>
        <a:defRPr sz="2400" b="0" i="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32104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Lucida Grande"/>
        <a:buChar char="–"/>
        <a:defRPr sz="2400" b="0" i="0" kern="1200" baseline="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25880" indent="-137160" algn="l" defTabSz="457200" rtl="0" eaLnBrk="1" latinLnBrk="0" hangingPunct="1">
        <a:lnSpc>
          <a:spcPct val="90000"/>
        </a:lnSpc>
        <a:spcBef>
          <a:spcPts val="600"/>
        </a:spcBef>
        <a:buSzPct val="80000"/>
        <a:buFont typeface="Arial"/>
        <a:buChar char="•"/>
        <a:defRPr sz="2000" b="1" i="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65960" indent="-228600" algn="l" defTabSz="457200" rtl="0" eaLnBrk="1" latinLnBrk="0" hangingPunct="1">
        <a:spcBef>
          <a:spcPts val="600"/>
        </a:spcBef>
        <a:buSzPct val="80000"/>
        <a:buFont typeface="Arial"/>
        <a:buChar char="»"/>
        <a:defRPr sz="2000" b="1" i="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0" r:id="rId3"/>
    <p:sldLayoutId id="2147483719" r:id="rId4"/>
    <p:sldLayoutId id="2147483720" r:id="rId5"/>
    <p:sldLayoutId id="2147483731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 spc="-1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800"/>
        </a:spcBef>
        <a:spcAft>
          <a:spcPts val="1800"/>
        </a:spcAft>
        <a:buFontTx/>
        <a:buNone/>
        <a:defRPr sz="2800" b="1" i="0" kern="1200" baseline="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+mn-cs"/>
        </a:defRPr>
      </a:lvl1pPr>
      <a:lvl2pPr marL="182880" indent="-182880" algn="l" defTabSz="4572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SzPct val="85000"/>
        <a:buFont typeface="Wingdings" charset="2"/>
        <a:buChar char="§"/>
        <a:defRPr sz="2400" b="0" i="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32104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Lucida Grande"/>
        <a:buChar char="–"/>
        <a:defRPr sz="2400" b="0" i="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25880" indent="-137160" algn="l" defTabSz="457200" rtl="0" eaLnBrk="1" latinLnBrk="0" hangingPunct="1">
        <a:lnSpc>
          <a:spcPct val="90000"/>
        </a:lnSpc>
        <a:spcBef>
          <a:spcPts val="600"/>
        </a:spcBef>
        <a:buSzPct val="80000"/>
        <a:buFont typeface="Arial"/>
        <a:buChar char="•"/>
        <a:defRPr sz="2000" b="1" i="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65960" indent="-228600" algn="l" defTabSz="457200" rtl="0" eaLnBrk="1" latinLnBrk="0" hangingPunct="1">
        <a:spcBef>
          <a:spcPts val="600"/>
        </a:spcBef>
        <a:buSzPct val="80000"/>
        <a:buFont typeface="Arial"/>
        <a:buChar char="»"/>
        <a:defRPr sz="2000" b="1" i="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3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9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Trek title slide with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0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840884"/>
            <a:ext cx="7315200" cy="127921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This is a Trek title slide with logo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571750"/>
            <a:ext cx="731520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10722"/>
            <a:ext cx="3657600" cy="435864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1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00 Month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or section header with no </a:t>
            </a:r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ubtitle 2"/>
          <p:cNvSpPr txBox="1">
            <a:spLocks/>
          </p:cNvSpPr>
          <p:nvPr/>
        </p:nvSpPr>
        <p:spPr>
          <a:xfrm>
            <a:off x="914400" y="2765386"/>
            <a:ext cx="7315200" cy="764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SzPct val="85000"/>
              <a:buFont typeface="Wingdings" charset="2"/>
              <a:buNone/>
              <a:defRPr sz="2800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Lucida Grande"/>
              <a:buNone/>
              <a:defRPr sz="2400" b="0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/>
              <a:buNone/>
              <a:defRPr sz="2000" b="1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600"/>
              </a:spcBef>
              <a:buSzPct val="80000"/>
              <a:buFont typeface="Arial"/>
              <a:buNone/>
              <a:defRPr sz="2000" b="1" i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00 Month Year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03344"/>
            <a:ext cx="7315200" cy="94245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 or section header with no logo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571750"/>
            <a:ext cx="7315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7" b="251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Trek title slide with logo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191991"/>
            <a:ext cx="9144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486431"/>
            <a:ext cx="3108960" cy="370484"/>
          </a:xfrm>
          <a:prstGeom prst="rect">
            <a:avLst/>
          </a:prstGeom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2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body slide with a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Body slides have no logos</a:t>
            </a:r>
          </a:p>
          <a:p>
            <a:pPr lvl="1"/>
            <a:r>
              <a:rPr lang="en-US" dirty="0"/>
              <a:t>There are also body layouts with no title</a:t>
            </a:r>
          </a:p>
          <a:p>
            <a:pPr lvl="1"/>
            <a:r>
              <a:rPr lang="en-US" dirty="0"/>
              <a:t>And body layouts that have vertically centered text</a:t>
            </a:r>
          </a:p>
          <a:p>
            <a:r>
              <a:rPr lang="en-US" dirty="0" smtClean="0"/>
              <a:t>There </a:t>
            </a:r>
            <a:r>
              <a:rPr lang="en-US" dirty="0"/>
              <a:t>are white body slides, too</a:t>
            </a:r>
          </a:p>
          <a:p>
            <a:pPr lvl="1"/>
            <a:r>
              <a:rPr lang="en-US" dirty="0"/>
              <a:t>For use only when necessary</a:t>
            </a:r>
          </a:p>
          <a:p>
            <a:pPr lvl="1"/>
            <a:r>
              <a:rPr lang="en-US" dirty="0"/>
              <a:t>(for example, for a photo with a white background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every slide needs a title. A key point set apart on </a:t>
            </a:r>
            <a:r>
              <a:rPr lang="en-US" dirty="0" smtClean="0"/>
              <a:t>its own slide can </a:t>
            </a:r>
            <a:r>
              <a:rPr lang="en-US" dirty="0"/>
              <a:t>have a big impact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3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k_theme_2014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CE1A2B"/>
      </a:accent5>
      <a:accent6>
        <a:srgbClr val="4D4D4D"/>
      </a:accent6>
      <a:hlink>
        <a:srgbClr val="9F1B1E"/>
      </a:hlink>
      <a:folHlink>
        <a:srgbClr val="51101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rek_theme_white">
  <a:themeElements>
    <a:clrScheme name="Trek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EE3224"/>
      </a:accent5>
      <a:accent6>
        <a:srgbClr val="4D4D4D"/>
      </a:accent6>
      <a:hlink>
        <a:srgbClr val="9F1B1E"/>
      </a:hlink>
      <a:folHlink>
        <a:srgbClr val="51101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9006</TotalTime>
  <Words>224</Words>
  <Application>Microsoft Macintosh PowerPoint</Application>
  <PresentationFormat>On-screen Show (16:9)</PresentationFormat>
  <Paragraphs>24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Helvetica</vt:lpstr>
      <vt:lpstr>Lucida Grande</vt:lpstr>
      <vt:lpstr>Wingdings</vt:lpstr>
      <vt:lpstr>Arial</vt:lpstr>
      <vt:lpstr>Trek_theme_2014</vt:lpstr>
      <vt:lpstr>1_Trek_theme_white</vt:lpstr>
      <vt:lpstr>PowerPoint Presentation</vt:lpstr>
      <vt:lpstr>This is a Trek title slide with logo</vt:lpstr>
      <vt:lpstr>PowerPoint Presentation</vt:lpstr>
      <vt:lpstr>Title or section header with no logo</vt:lpstr>
      <vt:lpstr>PowerPoint Presentation</vt:lpstr>
      <vt:lpstr>This is a Trek title slide with logo</vt:lpstr>
      <vt:lpstr>This is a body slide with a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Sweeney</dc:creator>
  <cp:lastModifiedBy>Ann Sweeney</cp:lastModifiedBy>
  <cp:revision>141</cp:revision>
  <dcterms:created xsi:type="dcterms:W3CDTF">2014-02-10T01:12:02Z</dcterms:created>
  <dcterms:modified xsi:type="dcterms:W3CDTF">2018-09-16T02:45:36Z</dcterms:modified>
</cp:coreProperties>
</file>